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D4F32F56.xml" ContentType="application/vnd.ms-powerpoint.comments+xml"/>
  <Override PartName="/ppt/notesSlides/notesSlide2.xml" ContentType="application/vnd.openxmlformats-officedocument.presentationml.notesSlide+xml"/>
  <Override PartName="/ppt/comments/modernComment_106_414F63FB.xml" ContentType="application/vnd.ms-powerpoint.comments+xml"/>
  <Override PartName="/ppt/comments/modernComment_105_84322EB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3" r:id="rId2"/>
    <p:sldId id="257" r:id="rId3"/>
    <p:sldId id="262" r:id="rId4"/>
    <p:sldId id="261" r:id="rId5"/>
    <p:sldId id="265"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895ED-9431-C84F-B472-578839189436}" name="Morales, Lester {He, Him, His} (KSC-PXO00)" initials="M(" userId="S::lmmorale@ndc.nasa.gov::1ff458ae-170c-449e-9a5e-3d2268b071b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2" d="100"/>
          <a:sy n="62" d="100"/>
        </p:scale>
        <p:origin x="6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modernComment_101_D4F32F56.xml><?xml version="1.0" encoding="utf-8"?>
<p188:cmLst xmlns:a="http://schemas.openxmlformats.org/drawingml/2006/main" xmlns:r="http://schemas.openxmlformats.org/officeDocument/2006/relationships" xmlns:p188="http://schemas.microsoft.com/office/powerpoint/2018/8/main">
  <p188:cm id="{50AEEA6B-C130-4D63-8AEC-889A0EDCB17B}" authorId="{994895ED-9431-C84F-B472-578839189436}" created="2023-07-25T13:39:15.711">
    <pc:sldMkLst xmlns:pc="http://schemas.microsoft.com/office/powerpoint/2013/main/command">
      <pc:docMk/>
      <pc:sldMk cId="3572707158" sldId="257"/>
    </pc:sldMkLst>
    <p188:txBody>
      <a:bodyPr/>
      <a:lstStyle/>
      <a:p>
        <a:r>
          <a:rPr lang="en-US"/>
          <a:t>for this slide, make note, to go over the process, the requirements/expectations, and all participants get an LTD for the day. Limited number of sessions. Next opening of the calendar will be in November 2013 for the Spring time</a:t>
        </a:r>
      </a:p>
    </p188:txBody>
  </p188:cm>
</p188:cmLst>
</file>

<file path=ppt/comments/modernComment_105_84322EBB.xml><?xml version="1.0" encoding="utf-8"?>
<p188:cmLst xmlns:a="http://schemas.openxmlformats.org/drawingml/2006/main" xmlns:r="http://schemas.openxmlformats.org/officeDocument/2006/relationships" xmlns:p188="http://schemas.microsoft.com/office/powerpoint/2018/8/main">
  <p188:cm id="{48148094-5902-49B2-9071-8A7309946FA5}" authorId="{994895ED-9431-C84F-B472-578839189436}" created="2023-07-25T13:45:01.622">
    <pc:sldMkLst xmlns:pc="http://schemas.microsoft.com/office/powerpoint/2013/main/command">
      <pc:docMk/>
      <pc:sldMk cId="2217881275" sldId="261"/>
    </pc:sldMkLst>
    <p188:txBody>
      <a:bodyPr/>
      <a:lstStyle/>
      <a:p>
        <a:r>
          <a:rPr lang="en-US"/>
          <a:t>here we will add the video and show them https://www.youtube.com/watch?v=x_PTXnkDG_Y</a:t>
        </a:r>
      </a:p>
    </p188:txBody>
  </p188:cm>
</p188:cmLst>
</file>

<file path=ppt/comments/modernComment_106_414F63FB.xml><?xml version="1.0" encoding="utf-8"?>
<p188:cmLst xmlns:a="http://schemas.openxmlformats.org/drawingml/2006/main" xmlns:r="http://schemas.openxmlformats.org/officeDocument/2006/relationships" xmlns:p188="http://schemas.microsoft.com/office/powerpoint/2018/8/main">
  <p188:cm id="{0A983D1D-A432-41B4-9B57-341F3E9E91F6}" authorId="{994895ED-9431-C84F-B472-578839189436}" created="2023-07-25T13:43:02.964">
    <pc:sldMkLst xmlns:pc="http://schemas.microsoft.com/office/powerpoint/2013/main/command">
      <pc:docMk/>
      <pc:sldMk cId="1095721979" sldId="262"/>
    </pc:sldMkLst>
    <p188:txBody>
      <a:bodyPr/>
      <a:lstStyle/>
      <a:p>
        <a:r>
          <a:rPr lang="en-US"/>
          <a:t>This is an extension of the classroom but more focus on the NASA specific launches. It will be a short summary of the mission covering things like Science payload, importance of the mission, crew bios if applicable. Access to the live recorded sessions can be found on the AMF ES website under the Virtual Connection Videos and Schedule.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C1994-9D84-4564-8F6A-09CE8352C3EB}" type="datetimeFigureOut">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02319-95ED-4CFA-82E8-B99DA665AFF0}" type="slidenum">
              <a:t>‹#›</a:t>
            </a:fld>
            <a:endParaRPr lang="en-US"/>
          </a:p>
        </p:txBody>
      </p:sp>
    </p:spTree>
    <p:extLst>
      <p:ext uri="{BB962C8B-B14F-4D97-AF65-F5344CB8AC3E}">
        <p14:creationId xmlns:p14="http://schemas.microsoft.com/office/powerpoint/2010/main" val="420940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process, the requirements/expectations, and all participants get an LTD for the day. </a:t>
            </a:r>
          </a:p>
          <a:p>
            <a:endParaRPr lang="en-US" dirty="0">
              <a:cs typeface="Calibri"/>
            </a:endParaRPr>
          </a:p>
          <a:p>
            <a:r>
              <a:rPr lang="en-US" dirty="0">
                <a:cs typeface="Calibri"/>
              </a:rPr>
              <a:t>View schedule and sign group up online, will receive communication from team and educator will tailor lesson to grade level.</a:t>
            </a:r>
          </a:p>
          <a:p>
            <a:r>
              <a:rPr lang="en-US" dirty="0">
                <a:cs typeface="Calibri"/>
              </a:rPr>
              <a:t>Minimum of 15 students, max 40. If more than 40 will need to book multiple sessions.</a:t>
            </a:r>
          </a:p>
          <a:p>
            <a:r>
              <a:rPr lang="en-US" dirty="0">
                <a:cs typeface="Calibri"/>
              </a:rPr>
              <a:t>Topics include areas: Earth Science, engineering design, solar system exploration, working and living in space</a:t>
            </a:r>
          </a:p>
          <a:p>
            <a:r>
              <a:rPr lang="en-US" dirty="0">
                <a:cs typeface="Calibri"/>
              </a:rPr>
              <a:t>Limited access tickets for all students and one chaperone per 10 students. </a:t>
            </a:r>
          </a:p>
          <a:p>
            <a:endParaRPr lang="en-US" dirty="0"/>
          </a:p>
          <a:p>
            <a:r>
              <a:rPr lang="en-US" dirty="0"/>
              <a:t>Limited number of sessions. Next opening of the calendar will be in November 2023 for the Spring time</a:t>
            </a:r>
            <a:endParaRPr lang="en-US" dirty="0">
              <a:cs typeface="Calibri"/>
            </a:endParaRPr>
          </a:p>
        </p:txBody>
      </p:sp>
      <p:sp>
        <p:nvSpPr>
          <p:cNvPr id="4" name="Slide Number Placeholder 3"/>
          <p:cNvSpPr>
            <a:spLocks noGrp="1"/>
          </p:cNvSpPr>
          <p:nvPr>
            <p:ph type="sldNum" sz="quarter" idx="5"/>
          </p:nvPr>
        </p:nvSpPr>
        <p:spPr/>
        <p:txBody>
          <a:bodyPr/>
          <a:lstStyle/>
          <a:p>
            <a:fld id="{A1202319-95ED-4CFA-82E8-B99DA665AFF0}" type="slidenum">
              <a:t>2</a:t>
            </a:fld>
            <a:endParaRPr lang="en-US"/>
          </a:p>
        </p:txBody>
      </p:sp>
    </p:spTree>
    <p:extLst>
      <p:ext uri="{BB962C8B-B14F-4D97-AF65-F5344CB8AC3E}">
        <p14:creationId xmlns:p14="http://schemas.microsoft.com/office/powerpoint/2010/main" val="144377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extension of the classroom but more focus on the NASA specific launches. It will be a short summary of the mission covering things like Science payload, importance of the mission, crew bios if applicable. Access to the live recorded sessions can be found on the AMF ES website under the Virtual Connection Videos and Schedule.</a:t>
            </a:r>
          </a:p>
        </p:txBody>
      </p:sp>
      <p:sp>
        <p:nvSpPr>
          <p:cNvPr id="4" name="Slide Number Placeholder 3"/>
          <p:cNvSpPr>
            <a:spLocks noGrp="1"/>
          </p:cNvSpPr>
          <p:nvPr>
            <p:ph type="sldNum" sz="quarter" idx="5"/>
          </p:nvPr>
        </p:nvSpPr>
        <p:spPr/>
        <p:txBody>
          <a:bodyPr/>
          <a:lstStyle/>
          <a:p>
            <a:fld id="{A1202319-95ED-4CFA-82E8-B99DA665AFF0}" type="slidenum">
              <a:t>3</a:t>
            </a:fld>
            <a:endParaRPr lang="en-US"/>
          </a:p>
        </p:txBody>
      </p:sp>
    </p:spTree>
    <p:extLst>
      <p:ext uri="{BB962C8B-B14F-4D97-AF65-F5344CB8AC3E}">
        <p14:creationId xmlns:p14="http://schemas.microsoft.com/office/powerpoint/2010/main" val="250995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D4F32F5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amfcse.org/es-scheduling-porta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6_414F63FB.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_PTXnkDG_Y" TargetMode="External"/><Relationship Id="rId2" Type="http://schemas.microsoft.com/office/2018/10/relationships/comments" Target="../comments/modernComment_105_84322EBB.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x_PTXnkDG_Y?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ksc-exploration-station@mail.nas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BA82B1-9E9B-329E-4CDD-5D72F8F6D660}"/>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cs typeface="Calibri Light"/>
              </a:rPr>
              <a:t>NASA KSC</a:t>
            </a:r>
            <a:br>
              <a:rPr lang="en-US" sz="4800" dirty="0">
                <a:solidFill>
                  <a:srgbClr val="FFFFFF"/>
                </a:solidFill>
                <a:cs typeface="Calibri Light"/>
              </a:rPr>
            </a:br>
            <a:r>
              <a:rPr lang="en-US" sz="4800" dirty="0">
                <a:solidFill>
                  <a:srgbClr val="FFFFFF"/>
                </a:solidFill>
                <a:cs typeface="Calibri Light"/>
              </a:rPr>
              <a:t>Outreach Education Programs</a:t>
            </a:r>
            <a:endParaRPr lang="en-US" sz="4800" dirty="0">
              <a:solidFill>
                <a:srgbClr val="FFFFFF"/>
              </a:solidFill>
            </a:endParaRPr>
          </a:p>
        </p:txBody>
      </p:sp>
    </p:spTree>
    <p:extLst>
      <p:ext uri="{BB962C8B-B14F-4D97-AF65-F5344CB8AC3E}">
        <p14:creationId xmlns:p14="http://schemas.microsoft.com/office/powerpoint/2010/main" val="21335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F92C0-FA8A-9FB6-1892-E3A61F1ABDFC}"/>
              </a:ext>
            </a:extLst>
          </p:cNvPr>
          <p:cNvSpPr>
            <a:spLocks noGrp="1"/>
          </p:cNvSpPr>
          <p:nvPr>
            <p:ph type="title"/>
          </p:nvPr>
        </p:nvSpPr>
        <p:spPr>
          <a:xfrm>
            <a:off x="5596501" y="489508"/>
            <a:ext cx="5754896" cy="1667569"/>
          </a:xfrm>
        </p:spPr>
        <p:txBody>
          <a:bodyPr anchor="b">
            <a:normAutofit/>
          </a:bodyPr>
          <a:lstStyle/>
          <a:p>
            <a:r>
              <a:rPr lang="en-US" sz="4000">
                <a:cs typeface="Calibri Light"/>
              </a:rPr>
              <a:t>KSC Exploration Station</a:t>
            </a:r>
            <a:endParaRPr lang="en-US" sz="4000"/>
          </a:p>
        </p:txBody>
      </p:sp>
      <p:pic>
        <p:nvPicPr>
          <p:cNvPr id="4" name="Picture 4">
            <a:extLst>
              <a:ext uri="{FF2B5EF4-FFF2-40B4-BE49-F238E27FC236}">
                <a16:creationId xmlns:a16="http://schemas.microsoft.com/office/drawing/2014/main" id="{134ADA72-9320-0336-4440-2F4E5BC75809}"/>
              </a:ext>
            </a:extLst>
          </p:cNvPr>
          <p:cNvPicPr>
            <a:picLocks noChangeAspect="1"/>
          </p:cNvPicPr>
          <p:nvPr/>
        </p:nvPicPr>
        <p:blipFill>
          <a:blip r:embed="rId4"/>
          <a:stretch>
            <a:fillRect/>
          </a:stretch>
        </p:blipFill>
        <p:spPr>
          <a:xfrm>
            <a:off x="1068130" y="1444652"/>
            <a:ext cx="3876165" cy="3537001"/>
          </a:xfrm>
          <a:prstGeom prst="rect">
            <a:avLst/>
          </a:prstGeom>
        </p:spPr>
      </p:pic>
      <p:sp>
        <p:nvSpPr>
          <p:cNvPr id="3" name="Content Placeholder 2">
            <a:extLst>
              <a:ext uri="{FF2B5EF4-FFF2-40B4-BE49-F238E27FC236}">
                <a16:creationId xmlns:a16="http://schemas.microsoft.com/office/drawing/2014/main" id="{A003246B-F29A-3E5D-003A-CADE13339614}"/>
              </a:ext>
            </a:extLst>
          </p:cNvPr>
          <p:cNvSpPr>
            <a:spLocks noGrp="1"/>
          </p:cNvSpPr>
          <p:nvPr>
            <p:ph idx="1"/>
          </p:nvPr>
        </p:nvSpPr>
        <p:spPr>
          <a:xfrm>
            <a:off x="5596502" y="2405894"/>
            <a:ext cx="5754896" cy="3197464"/>
          </a:xfrm>
        </p:spPr>
        <p:txBody>
          <a:bodyPr vert="horz" lIns="91440" tIns="45720" rIns="91440" bIns="45720" rtlCol="0" anchor="t">
            <a:normAutofit lnSpcReduction="10000"/>
          </a:bodyPr>
          <a:lstStyle/>
          <a:p>
            <a:r>
              <a:rPr lang="en-US" sz="2000" dirty="0">
                <a:cs typeface="Calibri"/>
              </a:rPr>
              <a:t>Operated by NASA and The Astronauts Memorial Foundation</a:t>
            </a:r>
          </a:p>
          <a:p>
            <a:r>
              <a:rPr lang="en-US" sz="2000" dirty="0">
                <a:ea typeface="+mn-lt"/>
                <a:cs typeface="+mn-lt"/>
              </a:rPr>
              <a:t>Activity sessions focused on introducing students to NASA missions and associated STEM content</a:t>
            </a:r>
          </a:p>
          <a:p>
            <a:r>
              <a:rPr lang="en-US" sz="2000" dirty="0">
                <a:ea typeface="+mn-lt"/>
                <a:cs typeface="+mn-lt"/>
              </a:rPr>
              <a:t>Sessions are 60 minutes and may be paired with morning or afternoon exploration of the Kennedy Space Center Visitor Complex</a:t>
            </a:r>
            <a:endParaRPr lang="en-US" sz="2000">
              <a:cs typeface="Calibri" panose="020F0502020204030204"/>
            </a:endParaRPr>
          </a:p>
          <a:p>
            <a:r>
              <a:rPr lang="en-US" sz="2000">
                <a:cs typeface="Calibri" panose="020F0502020204030204"/>
              </a:rPr>
              <a:t>Exploration Station Booking Website: </a:t>
            </a:r>
            <a:r>
              <a:rPr lang="en-US" sz="2000" dirty="0">
                <a:ea typeface="+mn-lt"/>
                <a:cs typeface="+mn-lt"/>
                <a:hlinkClick r:id="rId5"/>
              </a:rPr>
              <a:t>https://www.amfcse.org/es-scheduling-portal</a:t>
            </a:r>
            <a:endParaRPr lang="en-US" sz="2000" dirty="0">
              <a:cs typeface="Calibri"/>
            </a:endParaRPr>
          </a:p>
          <a:p>
            <a:endParaRPr lang="en-US" sz="2000" dirty="0">
              <a:cs typeface="Calibri"/>
            </a:endParaRPr>
          </a:p>
          <a:p>
            <a:pPr marL="0" indent="0">
              <a:buNone/>
            </a:pPr>
            <a:endParaRPr lang="en-US" sz="2000">
              <a:cs typeface="Calibri"/>
            </a:endParaRPr>
          </a:p>
          <a:p>
            <a:endParaRPr lang="en-US" sz="2000">
              <a:cs typeface="Calibri"/>
            </a:endParaRPr>
          </a:p>
          <a:p>
            <a:endParaRPr lang="en-US" sz="2000">
              <a:cs typeface="Calibri"/>
            </a:endParaRPr>
          </a:p>
        </p:txBody>
      </p:sp>
      <p:sp>
        <p:nvSpPr>
          <p:cNvPr id="34" name="Rectangle 3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0715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51D33-7E6A-7EF9-04F1-5149C17C2DD4}"/>
              </a:ext>
            </a:extLst>
          </p:cNvPr>
          <p:cNvSpPr>
            <a:spLocks noGrp="1"/>
          </p:cNvSpPr>
          <p:nvPr>
            <p:ph type="title"/>
          </p:nvPr>
        </p:nvSpPr>
        <p:spPr>
          <a:xfrm>
            <a:off x="1136397" y="1216396"/>
            <a:ext cx="4959603" cy="1642969"/>
          </a:xfrm>
        </p:spPr>
        <p:txBody>
          <a:bodyPr anchor="b">
            <a:normAutofit/>
          </a:bodyPr>
          <a:lstStyle/>
          <a:p>
            <a:r>
              <a:rPr lang="en-US" sz="4000">
                <a:cs typeface="Calibri Light"/>
              </a:rPr>
              <a:t>Exploration Station Live!</a:t>
            </a:r>
            <a:endParaRPr lang="en-US" sz="4000"/>
          </a:p>
        </p:txBody>
      </p:sp>
      <p:sp>
        <p:nvSpPr>
          <p:cNvPr id="3" name="Content Placeholder 2">
            <a:extLst>
              <a:ext uri="{FF2B5EF4-FFF2-40B4-BE49-F238E27FC236}">
                <a16:creationId xmlns:a16="http://schemas.microsoft.com/office/drawing/2014/main" id="{355EF452-987A-813F-E4DE-758208BCE5F7}"/>
              </a:ext>
            </a:extLst>
          </p:cNvPr>
          <p:cNvSpPr>
            <a:spLocks noGrp="1"/>
          </p:cNvSpPr>
          <p:nvPr>
            <p:ph idx="1"/>
          </p:nvPr>
        </p:nvSpPr>
        <p:spPr>
          <a:xfrm>
            <a:off x="1136397" y="3097064"/>
            <a:ext cx="4959603" cy="3522569"/>
          </a:xfrm>
        </p:spPr>
        <p:txBody>
          <a:bodyPr vert="horz" lIns="91440" tIns="45720" rIns="91440" bIns="45720" rtlCol="0" anchor="t">
            <a:normAutofit/>
          </a:bodyPr>
          <a:lstStyle/>
          <a:p>
            <a:r>
              <a:rPr lang="en-US" sz="2000">
                <a:cs typeface="Calibri"/>
              </a:rPr>
              <a:t>Stream a live presentation focusing on educating students about NASA missions, launches and important events.</a:t>
            </a:r>
          </a:p>
          <a:p>
            <a:pPr marL="0" indent="0">
              <a:buNone/>
            </a:pPr>
            <a:endParaRPr lang="en-US" sz="2000">
              <a:cs typeface="Calibri"/>
            </a:endParaRPr>
          </a:p>
          <a:p>
            <a:endParaRPr lang="en-US" sz="2000">
              <a:cs typeface="Calibri"/>
            </a:endParaRPr>
          </a:p>
          <a:p>
            <a:endParaRPr lang="en-US" sz="2000">
              <a:cs typeface="Calibri"/>
            </a:endParaRPr>
          </a:p>
        </p:txBody>
      </p:sp>
      <p:pic>
        <p:nvPicPr>
          <p:cNvPr id="5" name="Picture 5">
            <a:extLst>
              <a:ext uri="{FF2B5EF4-FFF2-40B4-BE49-F238E27FC236}">
                <a16:creationId xmlns:a16="http://schemas.microsoft.com/office/drawing/2014/main" id="{2C353A1D-C1D2-51CD-2956-8AA1C8F9298F}"/>
              </a:ext>
            </a:extLst>
          </p:cNvPr>
          <p:cNvPicPr>
            <a:picLocks noChangeAspect="1"/>
          </p:cNvPicPr>
          <p:nvPr/>
        </p:nvPicPr>
        <p:blipFill>
          <a:blip r:embed="rId4"/>
          <a:stretch>
            <a:fillRect/>
          </a:stretch>
        </p:blipFill>
        <p:spPr>
          <a:xfrm>
            <a:off x="6512442" y="1402147"/>
            <a:ext cx="5201023" cy="2925575"/>
          </a:xfrm>
          <a:prstGeom prst="rect">
            <a:avLst/>
          </a:prstGeom>
        </p:spPr>
      </p:pic>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2197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BD4FA-1DAF-7FF6-FAE1-4BE3C491CF42}"/>
              </a:ext>
            </a:extLst>
          </p:cNvPr>
          <p:cNvSpPr>
            <a:spLocks noGrp="1"/>
          </p:cNvSpPr>
          <p:nvPr>
            <p:ph type="title"/>
          </p:nvPr>
        </p:nvSpPr>
        <p:spPr>
          <a:xfrm>
            <a:off x="1136398" y="502021"/>
            <a:ext cx="5427525" cy="1667997"/>
          </a:xfrm>
        </p:spPr>
        <p:txBody>
          <a:bodyPr anchor="b">
            <a:normAutofit/>
          </a:bodyPr>
          <a:lstStyle/>
          <a:p>
            <a:r>
              <a:rPr lang="en-US" sz="4000">
                <a:cs typeface="Calibri Light"/>
              </a:rPr>
              <a:t>NASA Virtual Guest Program</a:t>
            </a:r>
            <a:endParaRPr lang="en-US" sz="4000"/>
          </a:p>
        </p:txBody>
      </p:sp>
      <p:sp>
        <p:nvSpPr>
          <p:cNvPr id="5" name="Content Placeholder 4">
            <a:extLst>
              <a:ext uri="{FF2B5EF4-FFF2-40B4-BE49-F238E27FC236}">
                <a16:creationId xmlns:a16="http://schemas.microsoft.com/office/drawing/2014/main" id="{7D460876-68F4-53AB-1766-B0570A3B4F2B}"/>
              </a:ext>
            </a:extLst>
          </p:cNvPr>
          <p:cNvSpPr>
            <a:spLocks noGrp="1"/>
          </p:cNvSpPr>
          <p:nvPr>
            <p:ph idx="1"/>
          </p:nvPr>
        </p:nvSpPr>
        <p:spPr>
          <a:xfrm>
            <a:off x="1136398" y="2405467"/>
            <a:ext cx="5427526" cy="3535083"/>
          </a:xfrm>
        </p:spPr>
        <p:txBody>
          <a:bodyPr vert="horz" lIns="91440" tIns="45720" rIns="91440" bIns="45720" rtlCol="0" anchor="t">
            <a:normAutofit lnSpcReduction="10000"/>
          </a:bodyPr>
          <a:lstStyle/>
          <a:p>
            <a:r>
              <a:rPr lang="en-US" sz="2000" dirty="0">
                <a:cs typeface="Calibri"/>
              </a:rPr>
              <a:t>Be a NASA virtual guest at launches and milestone events</a:t>
            </a:r>
          </a:p>
          <a:p>
            <a:r>
              <a:rPr lang="en-US" sz="2000" dirty="0">
                <a:cs typeface="Calibri"/>
              </a:rPr>
              <a:t>Receive curated resources and mission specific information</a:t>
            </a:r>
          </a:p>
          <a:p>
            <a:r>
              <a:rPr lang="en-US" sz="2000" dirty="0">
                <a:cs typeface="Calibri"/>
              </a:rPr>
              <a:t>Download your digital passport to document each launch</a:t>
            </a:r>
          </a:p>
          <a:p>
            <a:r>
              <a:rPr lang="en-US" sz="2000" dirty="0">
                <a:cs typeface="Calibri"/>
              </a:rPr>
              <a:t>Following each launch viewed through the virtual guest program, receive a mission specific stamp for your passport! </a:t>
            </a:r>
          </a:p>
          <a:p>
            <a:r>
              <a:rPr lang="en-US" sz="2000" dirty="0">
                <a:cs typeface="Calibri"/>
              </a:rPr>
              <a:t>Virtual Guest Program Video: </a:t>
            </a:r>
            <a:r>
              <a:rPr lang="en-US" sz="900" dirty="0">
                <a:solidFill>
                  <a:srgbClr val="0000EE"/>
                </a:solidFill>
                <a:latin typeface="Segoe UI"/>
                <a:cs typeface="Segoe UI"/>
                <a:hlinkClick r:id="rId3"/>
              </a:rPr>
              <a:t>https://www.youtube.com/watch?v=x_PTXnkDG_Y</a:t>
            </a:r>
            <a:endParaRPr lang="en-US" sz="2000" dirty="0">
              <a:cs typeface="Calibri"/>
            </a:endParaRPr>
          </a:p>
          <a:p>
            <a:pPr marL="0" indent="0">
              <a:buNone/>
            </a:pPr>
            <a:endParaRPr lang="en-US" sz="2000">
              <a:cs typeface="Calibri"/>
            </a:endParaRPr>
          </a:p>
        </p:txBody>
      </p:sp>
      <p:pic>
        <p:nvPicPr>
          <p:cNvPr id="6" name="Picture 6">
            <a:extLst>
              <a:ext uri="{FF2B5EF4-FFF2-40B4-BE49-F238E27FC236}">
                <a16:creationId xmlns:a16="http://schemas.microsoft.com/office/drawing/2014/main" id="{EA2C528F-ACD7-449C-D22E-BB83703BFF92}"/>
              </a:ext>
            </a:extLst>
          </p:cNvPr>
          <p:cNvPicPr>
            <a:picLocks noChangeAspect="1"/>
          </p:cNvPicPr>
          <p:nvPr/>
        </p:nvPicPr>
        <p:blipFill rotWithShape="1">
          <a:blip r:embed="rId4"/>
          <a:srcRect r="3" b="3"/>
          <a:stretch/>
        </p:blipFill>
        <p:spPr>
          <a:xfrm>
            <a:off x="8002856" y="793675"/>
            <a:ext cx="2453150" cy="2453150"/>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7664283-FB54-CF4B-C13F-BDF7FE3DC487}"/>
              </a:ext>
            </a:extLst>
          </p:cNvPr>
          <p:cNvPicPr>
            <a:picLocks noChangeAspect="1"/>
          </p:cNvPicPr>
          <p:nvPr/>
        </p:nvPicPr>
        <p:blipFill>
          <a:blip r:embed="rId5"/>
          <a:stretch>
            <a:fillRect/>
          </a:stretch>
        </p:blipFill>
        <p:spPr>
          <a:xfrm>
            <a:off x="8251345" y="3547479"/>
            <a:ext cx="1938742" cy="1924364"/>
          </a:xfrm>
          <a:prstGeom prst="rect">
            <a:avLst/>
          </a:prstGeom>
        </p:spPr>
      </p:pic>
    </p:spTree>
    <p:extLst>
      <p:ext uri="{BB962C8B-B14F-4D97-AF65-F5344CB8AC3E}">
        <p14:creationId xmlns:p14="http://schemas.microsoft.com/office/powerpoint/2010/main" val="2217881275"/>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Online Media 3" title="Join NASA’s Virtual Guest Program!">
            <a:hlinkClick r:id="" action="ppaction://media"/>
            <a:extLst>
              <a:ext uri="{FF2B5EF4-FFF2-40B4-BE49-F238E27FC236}">
                <a16:creationId xmlns:a16="http://schemas.microsoft.com/office/drawing/2014/main" id="{D14AFC1E-74BC-99CC-7B30-ADB6117FB22C}"/>
              </a:ext>
            </a:extLst>
          </p:cNvPr>
          <p:cNvPicPr>
            <a:picLocks noGrp="1" noRot="1" noChangeAspect="1"/>
          </p:cNvPicPr>
          <p:nvPr>
            <p:ph idx="1"/>
            <a:videoFile r:link="rId1"/>
          </p:nvPr>
        </p:nvPicPr>
        <p:blipFill>
          <a:blip r:embed="rId3"/>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32648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4A9A3-5D33-AC0F-E2BD-6A3F30AAF9F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Questions</a:t>
            </a:r>
            <a:endParaRPr lang="en-US" sz="4000">
              <a:solidFill>
                <a:srgbClr val="FFFFFF"/>
              </a:solidFill>
            </a:endParaRPr>
          </a:p>
        </p:txBody>
      </p:sp>
      <p:sp>
        <p:nvSpPr>
          <p:cNvPr id="3" name="Content Placeholder 2">
            <a:extLst>
              <a:ext uri="{FF2B5EF4-FFF2-40B4-BE49-F238E27FC236}">
                <a16:creationId xmlns:a16="http://schemas.microsoft.com/office/drawing/2014/main" id="{58E0A51A-DB14-CAE0-3CB4-A87F1AAC9898}"/>
              </a:ext>
            </a:extLst>
          </p:cNvPr>
          <p:cNvSpPr>
            <a:spLocks noGrp="1"/>
          </p:cNvSpPr>
          <p:nvPr>
            <p:ph idx="1"/>
          </p:nvPr>
        </p:nvSpPr>
        <p:spPr>
          <a:xfrm>
            <a:off x="4810259" y="649480"/>
            <a:ext cx="6555347" cy="5546047"/>
          </a:xfrm>
        </p:spPr>
        <p:txBody>
          <a:bodyPr vert="horz" lIns="91440" tIns="45720" rIns="91440" bIns="45720" rtlCol="0" anchor="t">
            <a:normAutofit/>
          </a:bodyPr>
          <a:lstStyle/>
          <a:p>
            <a:pPr marL="0" indent="0">
              <a:buNone/>
            </a:pPr>
            <a:r>
              <a:rPr lang="en-US" sz="2000" b="1" u="sng" dirty="0">
                <a:cs typeface="Calibri"/>
              </a:rPr>
              <a:t>Contact the KSC Exploration Station</a:t>
            </a:r>
            <a:endParaRPr lang="en-US" b="1" u="sng" dirty="0"/>
          </a:p>
          <a:p>
            <a:pPr marL="0" indent="0">
              <a:buNone/>
            </a:pPr>
            <a:endParaRPr lang="en-US" sz="2000" b="1" u="sng" dirty="0">
              <a:ea typeface="+mn-lt"/>
              <a:cs typeface="+mn-lt"/>
            </a:endParaRPr>
          </a:p>
          <a:p>
            <a:pPr marL="0" indent="0">
              <a:buNone/>
            </a:pPr>
            <a:r>
              <a:rPr lang="en-US" sz="2000" dirty="0">
                <a:ea typeface="+mn-lt"/>
                <a:cs typeface="+mn-lt"/>
              </a:rPr>
              <a:t>Lester Morales,</a:t>
            </a:r>
            <a:r>
              <a:rPr lang="en-US" sz="2000" i="1" dirty="0">
                <a:ea typeface="+mn-lt"/>
                <a:cs typeface="+mn-lt"/>
              </a:rPr>
              <a:t> NASA KSC Exploration Station Manager</a:t>
            </a:r>
            <a:endParaRPr lang="en-US" dirty="0"/>
          </a:p>
          <a:p>
            <a:pPr marL="0" indent="0">
              <a:buNone/>
            </a:pPr>
            <a:r>
              <a:rPr lang="en-US" sz="2000" dirty="0">
                <a:cs typeface="Calibri"/>
              </a:rPr>
              <a:t>Kaylee Whalen,  </a:t>
            </a:r>
            <a:r>
              <a:rPr lang="en-US" sz="2000" i="1" dirty="0">
                <a:cs typeface="Calibri"/>
              </a:rPr>
              <a:t>Exploration Station Education Specialist</a:t>
            </a:r>
          </a:p>
          <a:p>
            <a:pPr marL="0" indent="0">
              <a:buNone/>
            </a:pPr>
            <a:endParaRPr lang="en-US" sz="2000" i="1" dirty="0">
              <a:cs typeface="Calibri"/>
            </a:endParaRPr>
          </a:p>
          <a:p>
            <a:pPr lvl="1"/>
            <a:r>
              <a:rPr lang="en-US" sz="2000" dirty="0">
                <a:cs typeface="Calibri"/>
              </a:rPr>
              <a:t>Email: </a:t>
            </a:r>
            <a:r>
              <a:rPr lang="en-US" sz="2000" dirty="0">
                <a:cs typeface="Calibri"/>
                <a:hlinkClick r:id="rId2"/>
              </a:rPr>
              <a:t>ksc-exploration-station@mail.nasa.gov</a:t>
            </a:r>
            <a:endParaRPr lang="en-US" sz="2000" dirty="0">
              <a:cs typeface="Calibri"/>
            </a:endParaRPr>
          </a:p>
        </p:txBody>
      </p:sp>
    </p:spTree>
    <p:extLst>
      <p:ext uri="{BB962C8B-B14F-4D97-AF65-F5344CB8AC3E}">
        <p14:creationId xmlns:p14="http://schemas.microsoft.com/office/powerpoint/2010/main" val="3295610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362</Words>
  <Application>Microsoft Office PowerPoint</Application>
  <PresentationFormat>Widescreen</PresentationFormat>
  <Paragraphs>35</Paragraphs>
  <Slides>6</Slides>
  <Notes>2</Notes>
  <HiddenSlides>1</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NASA KSC Outreach Education Programs</vt:lpstr>
      <vt:lpstr>KSC Exploration Station</vt:lpstr>
      <vt:lpstr>Exploration Station Live!</vt:lpstr>
      <vt:lpstr>NASA Virtual Guest Program</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Whalen, Kaylee (KSC-AMF)[Astronaut Memorial Foundation]</cp:lastModifiedBy>
  <cp:revision>413</cp:revision>
  <dcterms:created xsi:type="dcterms:W3CDTF">2023-07-21T14:35:12Z</dcterms:created>
  <dcterms:modified xsi:type="dcterms:W3CDTF">2024-06-13T18:02:20Z</dcterms:modified>
</cp:coreProperties>
</file>